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embeddedFontLst>
    <p:embeddedFont>
      <p:font typeface="Play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2" roundtripDataSignature="AMtx7mj6EXkF2spezLbqW5rUumw2OxSo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-bold.fntdata"/><Relationship Id="rId10" Type="http://schemas.openxmlformats.org/officeDocument/2006/relationships/font" Target="fonts/Play-regular.fntdata"/><Relationship Id="rId12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b="0" i="0" sz="60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" name="Google Shape;10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1" name="Google Shape;1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 rot="5400000">
            <a:off x="4410252" y="-766585"/>
            <a:ext cx="4351338" cy="9535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8"/>
          <p:cNvSpPr txBox="1"/>
          <p:nvPr>
            <p:ph idx="1" type="body"/>
          </p:nvPr>
        </p:nvSpPr>
        <p:spPr>
          <a:xfrm>
            <a:off x="1818042" y="1825625"/>
            <a:ext cx="9535758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b="0" i="0" sz="60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23" name="Google Shape;2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4" name="Google Shape;44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b="0" i="0" sz="32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3" name="Google Shape;53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4" name="Google Shape;54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5" name="Google Shape;5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b="0" i="0" sz="32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idx="1" type="body"/>
          </p:nvPr>
        </p:nvSpPr>
        <p:spPr>
          <a:xfrm>
            <a:off x="1818042" y="1825625"/>
            <a:ext cx="9535758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" name="Google Shape;7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1" y="0"/>
            <a:ext cx="2231571" cy="687182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>
            <p:ph idx="1" type="subTitle"/>
          </p:nvPr>
        </p:nvSpPr>
        <p:spPr>
          <a:xfrm>
            <a:off x="5486400" y="5099534"/>
            <a:ext cx="4572000" cy="559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Nama Peserta</a:t>
            </a:r>
            <a:endParaRPr sz="2000"/>
          </a:p>
        </p:txBody>
      </p:sp>
      <p:sp>
        <p:nvSpPr>
          <p:cNvPr id="82" name="Google Shape;82;p1"/>
          <p:cNvSpPr txBox="1"/>
          <p:nvPr/>
        </p:nvSpPr>
        <p:spPr>
          <a:xfrm>
            <a:off x="7527235" y="5099533"/>
            <a:ext cx="3909392" cy="559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</a:t>
            </a:r>
            <a:endParaRPr/>
          </a:p>
        </p:txBody>
      </p:sp>
      <p:sp>
        <p:nvSpPr>
          <p:cNvPr id="83" name="Google Shape;83;p1"/>
          <p:cNvSpPr txBox="1"/>
          <p:nvPr/>
        </p:nvSpPr>
        <p:spPr>
          <a:xfrm>
            <a:off x="5493028" y="5583239"/>
            <a:ext cx="4572000" cy="559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I S N</a:t>
            </a:r>
            <a:endParaRPr/>
          </a:p>
        </p:txBody>
      </p:sp>
      <p:sp>
        <p:nvSpPr>
          <p:cNvPr id="84" name="Google Shape;84;p1"/>
          <p:cNvSpPr txBox="1"/>
          <p:nvPr/>
        </p:nvSpPr>
        <p:spPr>
          <a:xfrm>
            <a:off x="7533863" y="5583238"/>
            <a:ext cx="3909392" cy="559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</a:t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8079150" y="1384675"/>
            <a:ext cx="2583900" cy="300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Foto Diri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Close Up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3146612" y="5897690"/>
            <a:ext cx="7399244" cy="653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11176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600"/>
              <a:buFont typeface="Play"/>
              <a:buNone/>
            </a:pPr>
            <a:r>
              <a:rPr lang="en-US" sz="16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Hasil scan/foto Surat Pernyataan Keaslian/</a:t>
            </a:r>
            <a:endParaRPr/>
          </a:p>
          <a:p>
            <a:pPr indent="0" lvl="0" marL="0" marR="111760" rtl="0" algn="ctr">
              <a:lnSpc>
                <a:spcPct val="64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600"/>
              <a:buFont typeface="Play"/>
              <a:buNone/>
            </a:pPr>
            <a:r>
              <a:rPr lang="en-US" sz="16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Orisinalitas Isi Dokumen Portofolio</a:t>
            </a:r>
            <a:endParaRPr sz="18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/>
          <p:nvPr/>
        </p:nvSpPr>
        <p:spPr>
          <a:xfrm>
            <a:off x="2126100" y="509225"/>
            <a:ext cx="9209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Deskripsi kegiatan kolektif 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yang pernah dilakukan dalam 3 (tiga) tahun terakhir, serta foto dokumentasi atau scan dokumen bukti aktifitas </a:t>
            </a:r>
            <a: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(tambah halaman slide jika perlu)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"/>
          <p:cNvSpPr txBox="1"/>
          <p:nvPr/>
        </p:nvSpPr>
        <p:spPr>
          <a:xfrm>
            <a:off x="2004731" y="1166842"/>
            <a:ext cx="9331139" cy="5355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…………………………………………………………………………………………………………………….............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/>
          <p:nvPr/>
        </p:nvSpPr>
        <p:spPr>
          <a:xfrm>
            <a:off x="2430556" y="382806"/>
            <a:ext cx="839432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Sinopsis film 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cerita yang diangkat berdasarkan ide/gagasan yang muncul dari deskripsi kegiatan kolektif </a:t>
            </a:r>
            <a:r>
              <a:rPr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(slide sebelumnya)</a:t>
            </a:r>
            <a:endParaRPr/>
          </a:p>
        </p:txBody>
      </p:sp>
      <p:sp>
        <p:nvSpPr>
          <p:cNvPr id="102" name="Google Shape;102;p4"/>
          <p:cNvSpPr txBox="1"/>
          <p:nvPr/>
        </p:nvSpPr>
        <p:spPr>
          <a:xfrm>
            <a:off x="2004731" y="1166842"/>
            <a:ext cx="9331139" cy="5355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…………………………………………………………………………………………………………………….............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…………………………………………………………………………………………………………………….............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/>
        </p:nvSpPr>
        <p:spPr>
          <a:xfrm>
            <a:off x="2689410" y="5763161"/>
            <a:ext cx="8229601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Salinan scan/foto bukti raihan prestasi terbaik dalam kompetisi dan/atau karya atau aktivitas terbaik yang pernah dipublikasikan. Prestasi, karya dan/atau aktivitas dapat berupa apa saja yang berkaitan dengan lingkup seni, non-seni, organisasi, maupun komunitas dalam 3 (tiga) tahun terakhir</a:t>
            </a:r>
            <a:endParaRPr sz="14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2026-01-09T12:32:51Z</dcterms:created>
  <dc:creator>Achmad Syarief</dc:creator>
</cp:coreProperties>
</file>